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1A041-18B8-1E43-91F3-86C62AE907DA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2CD54-1FDF-A14B-875A-CF51029D6E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0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看 </a:t>
            </a:r>
            <a:r>
              <a:rPr kumimoji="1" lang="en-US" altLang="zh-CN" dirty="0" smtClean="0"/>
              <a:t>index1.js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2CD54-1FDF-A14B-875A-CF51029D6E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10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90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211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27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4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21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8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09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9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008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50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50635-1B6E-1340-837A-12EF1BF53F90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B2DD9-A5AF-6D46-A63D-641A63CCAD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30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ituring.com.cn/article/66566" TargetMode="External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021" y="2576076"/>
            <a:ext cx="11109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Promise</a:t>
            </a:r>
            <a:r>
              <a:rPr kumimoji="1"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then</a:t>
            </a:r>
            <a:r>
              <a:rPr kumimoji="1" lang="zh-CN" altLang="en-US" sz="4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 原理解析及实现</a:t>
            </a:r>
            <a:endParaRPr kumimoji="1" lang="en-US" altLang="zh-CN" sz="4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8850" y="487092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ea typeface="微软雅黑"/>
              </a:rPr>
              <a:t>翟宁宁</a:t>
            </a:r>
            <a:endParaRPr kumimoji="1" lang="en-US" altLang="zh-CN" sz="2400" dirty="0" smtClean="0">
              <a:solidFill>
                <a:schemeClr val="bg1"/>
              </a:solidFill>
              <a:ea typeface="微软雅黑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62" y="1018038"/>
            <a:ext cx="170217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63644F3-7A16-404C-BC76-3A9296FAC465}"/>
              </a:ext>
            </a:extLst>
          </p:cNvPr>
          <p:cNvSpPr/>
          <p:nvPr/>
        </p:nvSpPr>
        <p:spPr>
          <a:xfrm>
            <a:off x="1803799" y="168964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8936" y="867905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+mj-lt"/>
              </a:rPr>
              <a:t>promise</a:t>
            </a:r>
            <a:r>
              <a:rPr kumimoji="1" lang="zh-CN" altLang="en-US" sz="2800" b="1" dirty="0" smtClean="0">
                <a:latin typeface="+mj-lt"/>
              </a:rPr>
              <a:t>的结构</a:t>
            </a:r>
            <a:endParaRPr kumimoji="1" lang="en-US" altLang="zh-CN" sz="2800" b="1" dirty="0" smtClean="0"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9417" y="16583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标准中规定：</a:t>
            </a:r>
            <a:endParaRPr kumimoji="1"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976393" y="2309247"/>
            <a:ext cx="107244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Promise</a:t>
            </a:r>
            <a:r>
              <a:rPr lang="zh-CN" altLang="en-US" sz="2000" dirty="0"/>
              <a:t>对象初始状态为 </a:t>
            </a:r>
            <a:r>
              <a:rPr lang="en-US" altLang="zh-CN" sz="2000" dirty="0"/>
              <a:t>Pending</a:t>
            </a:r>
            <a:r>
              <a:rPr lang="zh-CN" altLang="en-US" sz="2000" dirty="0"/>
              <a:t>，在被 </a:t>
            </a:r>
            <a:r>
              <a:rPr lang="en-US" altLang="zh-CN" sz="2000" dirty="0"/>
              <a:t>resolve </a:t>
            </a:r>
            <a:r>
              <a:rPr lang="zh-CN" altLang="en-US" sz="2000" dirty="0"/>
              <a:t>或 </a:t>
            </a:r>
            <a:r>
              <a:rPr lang="en-US" altLang="zh-CN" sz="2000" dirty="0"/>
              <a:t>reject </a:t>
            </a:r>
            <a:r>
              <a:rPr lang="zh-CN" altLang="en-US" sz="2000" dirty="0"/>
              <a:t>时，状态变为 </a:t>
            </a:r>
            <a:r>
              <a:rPr lang="en-US" altLang="zh-CN" sz="2000" dirty="0"/>
              <a:t>Fulfilled </a:t>
            </a:r>
            <a:r>
              <a:rPr lang="zh-CN" altLang="en-US" sz="2000" dirty="0"/>
              <a:t>或 </a:t>
            </a:r>
            <a:r>
              <a:rPr lang="en-US" altLang="zh-CN" sz="2000" dirty="0"/>
              <a:t>Rejected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resolve</a:t>
            </a:r>
            <a:r>
              <a:rPr lang="zh-CN" altLang="en-US" sz="2000" dirty="0"/>
              <a:t>接收成功的数据，</a:t>
            </a:r>
            <a:r>
              <a:rPr lang="en-US" altLang="zh-CN" sz="2000" dirty="0"/>
              <a:t>reject</a:t>
            </a:r>
            <a:r>
              <a:rPr lang="zh-CN" altLang="en-US" sz="2000" dirty="0"/>
              <a:t>接收失败或错误的数据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Promise</a:t>
            </a:r>
            <a:r>
              <a:rPr lang="zh-CN" altLang="en-US" sz="2000" dirty="0"/>
              <a:t>对象必须有一个 </a:t>
            </a:r>
            <a:r>
              <a:rPr lang="en-US" altLang="zh-CN" sz="2000" dirty="0"/>
              <a:t>then </a:t>
            </a:r>
            <a:r>
              <a:rPr lang="zh-CN" altLang="en-US" sz="2000" dirty="0"/>
              <a:t>方法，且只接受两个可函数参数 </a:t>
            </a:r>
            <a:r>
              <a:rPr lang="en-US" altLang="zh-CN" sz="2000" dirty="0" err="1"/>
              <a:t>onFulfilled</a:t>
            </a:r>
            <a:r>
              <a:rPr lang="zh-CN" altLang="en-US" sz="2000" dirty="0"/>
              <a:t>、</a:t>
            </a:r>
            <a:r>
              <a:rPr lang="en-US" altLang="zh-CN" sz="2000" dirty="0" err="1" smtClean="0"/>
              <a:t>onRejected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363644F3-7A16-404C-BC76-3A9296FAC465}"/>
              </a:ext>
            </a:extLst>
          </p:cNvPr>
          <p:cNvSpPr/>
          <p:nvPr/>
        </p:nvSpPr>
        <p:spPr>
          <a:xfrm>
            <a:off x="1803799" y="168964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88936" y="867905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+mj-lt"/>
              </a:rPr>
              <a:t>promise</a:t>
            </a:r>
            <a:r>
              <a:rPr kumimoji="1" lang="zh-CN" altLang="en-US" sz="2800" b="1" dirty="0" smtClean="0">
                <a:latin typeface="+mj-lt"/>
              </a:rPr>
              <a:t>的结构</a:t>
            </a:r>
            <a:endParaRPr kumimoji="1" lang="en-US" altLang="zh-CN" sz="2800" b="1" dirty="0" smtClean="0"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9417" y="16583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标准中规定：</a:t>
            </a:r>
            <a:endParaRPr kumimoji="1"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976393" y="2309247"/>
            <a:ext cx="107244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Promise</a:t>
            </a:r>
            <a:r>
              <a:rPr lang="zh-CN" altLang="en-US" sz="2000" dirty="0"/>
              <a:t>对象初始状态为 </a:t>
            </a:r>
            <a:r>
              <a:rPr lang="en-US" altLang="zh-CN" sz="2000" dirty="0"/>
              <a:t>Pending</a:t>
            </a:r>
            <a:r>
              <a:rPr lang="zh-CN" altLang="en-US" sz="2000" dirty="0"/>
              <a:t>，在被 </a:t>
            </a:r>
            <a:r>
              <a:rPr lang="en-US" altLang="zh-CN" sz="2000" dirty="0"/>
              <a:t>resolve </a:t>
            </a:r>
            <a:r>
              <a:rPr lang="zh-CN" altLang="en-US" sz="2000" dirty="0"/>
              <a:t>或 </a:t>
            </a:r>
            <a:r>
              <a:rPr lang="en-US" altLang="zh-CN" sz="2000" dirty="0"/>
              <a:t>reject </a:t>
            </a:r>
            <a:r>
              <a:rPr lang="zh-CN" altLang="en-US" sz="2000" dirty="0"/>
              <a:t>时，状态变为 </a:t>
            </a:r>
            <a:r>
              <a:rPr lang="en-US" altLang="zh-CN" sz="2000" dirty="0"/>
              <a:t>Fulfilled </a:t>
            </a:r>
            <a:r>
              <a:rPr lang="zh-CN" altLang="en-US" sz="2000" dirty="0"/>
              <a:t>或 </a:t>
            </a:r>
            <a:r>
              <a:rPr lang="en-US" altLang="zh-CN" sz="2000" dirty="0"/>
              <a:t>Rejected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resolve</a:t>
            </a:r>
            <a:r>
              <a:rPr lang="zh-CN" altLang="en-US" sz="2000" dirty="0"/>
              <a:t>接收成功的数据，</a:t>
            </a:r>
            <a:r>
              <a:rPr lang="en-US" altLang="zh-CN" sz="2000" dirty="0"/>
              <a:t>reject</a:t>
            </a:r>
            <a:r>
              <a:rPr lang="zh-CN" altLang="en-US" sz="2000" dirty="0"/>
              <a:t>接收失败或错误的数据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Promise</a:t>
            </a:r>
            <a:r>
              <a:rPr lang="zh-CN" altLang="en-US" sz="2000" dirty="0"/>
              <a:t>对象必须有一个 </a:t>
            </a:r>
            <a:r>
              <a:rPr lang="en-US" altLang="zh-CN" sz="2000" dirty="0"/>
              <a:t>then </a:t>
            </a:r>
            <a:r>
              <a:rPr lang="zh-CN" altLang="en-US" sz="2000" dirty="0"/>
              <a:t>方法，且只接受两个可函数参数 </a:t>
            </a:r>
            <a:r>
              <a:rPr lang="en-US" altLang="zh-CN" sz="2000" dirty="0" err="1"/>
              <a:t>onFulfilled</a:t>
            </a:r>
            <a:r>
              <a:rPr lang="zh-CN" altLang="en-US" sz="2000" dirty="0"/>
              <a:t>、</a:t>
            </a:r>
            <a:r>
              <a:rPr lang="en-US" altLang="zh-CN" sz="2000" dirty="0" err="1" smtClean="0"/>
              <a:t>onRejected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Promise</a:t>
            </a:r>
            <a:r>
              <a:rPr lang="zh-CN" altLang="en-US" sz="2000" dirty="0" smtClean="0"/>
              <a:t>构造函数和 实例方法</a:t>
            </a:r>
            <a:r>
              <a:rPr lang="en-US" altLang="zh-CN" sz="2000" dirty="0" smtClean="0"/>
              <a:t>then</a:t>
            </a:r>
            <a:r>
              <a:rPr lang="zh-CN" altLang="en-US" sz="2000" dirty="0" smtClean="0"/>
              <a:t> 是</a:t>
            </a:r>
            <a:r>
              <a:rPr lang="en-US" altLang="zh-CN" sz="2000" dirty="0" smtClean="0"/>
              <a:t>Promise</a:t>
            </a:r>
            <a:r>
              <a:rPr lang="zh-CN" altLang="en-US" sz="2000" dirty="0" smtClean="0"/>
              <a:t> 的核心，其他都是</a:t>
            </a:r>
            <a:r>
              <a:rPr lang="en-US" altLang="zh-CN" sz="2000" dirty="0" smtClean="0"/>
              <a:t>Promise</a:t>
            </a:r>
            <a:r>
              <a:rPr lang="zh-CN" altLang="en-US" sz="2000" dirty="0" smtClean="0"/>
              <a:t>的扩展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465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63644F3-7A16-404C-BC76-3A9296FAC465}"/>
              </a:ext>
            </a:extLst>
          </p:cNvPr>
          <p:cNvSpPr/>
          <p:nvPr/>
        </p:nvSpPr>
        <p:spPr>
          <a:xfrm>
            <a:off x="1803799" y="168964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2810" y="2163073"/>
            <a:ext cx="1092030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onFulfilled</a:t>
            </a:r>
            <a:r>
              <a:rPr lang="en-US" altLang="zh-CN" sz="2000" dirty="0"/>
              <a:t> </a:t>
            </a:r>
            <a:r>
              <a:rPr lang="zh-CN" altLang="en-US" sz="2000" dirty="0"/>
              <a:t>和 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 </a:t>
            </a:r>
            <a:r>
              <a:rPr lang="zh-CN" altLang="en-US" sz="2000" dirty="0"/>
              <a:t>都是可选参数</a:t>
            </a:r>
            <a:r>
              <a:rPr lang="zh-CN" altLang="en-US" sz="2000" dirty="0" smtClean="0"/>
              <a:t>。如果</a:t>
            </a:r>
            <a:r>
              <a:rPr lang="zh-CN" altLang="en-US" sz="2000" dirty="0"/>
              <a:t> </a:t>
            </a:r>
            <a:r>
              <a:rPr lang="en-US" altLang="zh-CN" sz="2000" dirty="0" err="1"/>
              <a:t>onFulfilled</a:t>
            </a:r>
            <a:r>
              <a:rPr lang="en-US" altLang="zh-CN" sz="2000" dirty="0"/>
              <a:t> </a:t>
            </a:r>
            <a:r>
              <a:rPr lang="zh-CN" altLang="en-US" sz="2000" dirty="0"/>
              <a:t>或 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 </a:t>
            </a:r>
            <a:r>
              <a:rPr lang="zh-CN" altLang="en-US" sz="2000" dirty="0"/>
              <a:t>不是函数，其必须被</a:t>
            </a:r>
            <a:r>
              <a:rPr lang="zh-CN" altLang="en-US" sz="2000" dirty="0" smtClean="0"/>
              <a:t>忽略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400" b="1" dirty="0" err="1" smtClean="0"/>
              <a:t>onFulfilled</a:t>
            </a:r>
            <a:r>
              <a:rPr lang="en-US" altLang="zh-CN" sz="2400" b="1" dirty="0" smtClean="0"/>
              <a:t> </a:t>
            </a:r>
            <a:r>
              <a:rPr lang="zh-CN" altLang="en-US" sz="2400" b="1" dirty="0" smtClean="0"/>
              <a:t>特性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    如果 </a:t>
            </a:r>
            <a:r>
              <a:rPr lang="en-US" altLang="zh-CN" sz="2000" dirty="0" err="1" smtClean="0"/>
              <a:t>onFulfilled</a:t>
            </a:r>
            <a:r>
              <a:rPr lang="en-US" altLang="zh-CN" sz="2000" dirty="0" smtClean="0"/>
              <a:t> </a:t>
            </a:r>
            <a:r>
              <a:rPr lang="zh-CN" altLang="en-US" sz="2000" dirty="0" smtClean="0"/>
              <a:t>是函数：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当 </a:t>
            </a:r>
            <a:r>
              <a:rPr lang="en-US" altLang="zh-CN" sz="2000" dirty="0" smtClean="0"/>
              <a:t>promise </a:t>
            </a:r>
            <a:r>
              <a:rPr lang="zh-CN" altLang="en-US" sz="2000" dirty="0" smtClean="0"/>
              <a:t>状态变为成功时必须被调用，其第一个参数为 </a:t>
            </a:r>
            <a:r>
              <a:rPr lang="en-US" altLang="zh-CN" sz="2000" dirty="0" smtClean="0"/>
              <a:t>promise </a:t>
            </a:r>
            <a:r>
              <a:rPr lang="zh-CN" altLang="en-US" sz="2000" dirty="0" smtClean="0"/>
              <a:t>成功状态传入的值 </a:t>
            </a:r>
            <a:r>
              <a:rPr lang="en-US" altLang="zh-CN" sz="2000" dirty="0" smtClean="0"/>
              <a:t>resolve </a:t>
            </a:r>
            <a:r>
              <a:rPr lang="zh-CN" altLang="en-US" sz="2000" dirty="0" smtClean="0"/>
              <a:t>执行时传入的值）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在 </a:t>
            </a:r>
            <a:r>
              <a:rPr lang="en-US" altLang="zh-CN" sz="2000" dirty="0" smtClean="0"/>
              <a:t>promise </a:t>
            </a:r>
            <a:r>
              <a:rPr lang="zh-CN" altLang="en-US" sz="2000" dirty="0" smtClean="0"/>
              <a:t>状态改变前其不可被调用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其调用次数不可超过一次</a:t>
            </a:r>
          </a:p>
          <a:p>
            <a:endParaRPr lang="en-US" altLang="zh-CN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51240" y="991604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/>
              <a:t>Promise</a:t>
            </a:r>
            <a:r>
              <a:rPr kumimoji="1" lang="zh-CN" altLang="en-US" sz="2800" b="1" dirty="0" smtClean="0"/>
              <a:t> 的 </a:t>
            </a:r>
            <a:r>
              <a:rPr kumimoji="1" lang="en-US" altLang="zh-CN" sz="2800" b="1" dirty="0" smtClean="0"/>
              <a:t>then</a:t>
            </a:r>
            <a:r>
              <a:rPr kumimoji="1" lang="zh-CN" altLang="en-US" sz="2800" b="1" dirty="0" smtClean="0"/>
              <a:t> </a:t>
            </a:r>
            <a:endParaRPr kumimoji="1" lang="zh-CN" altLang="en-US" sz="28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51241" y="1514823"/>
            <a:ext cx="62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接收两个参数：   </a:t>
            </a:r>
            <a:r>
              <a:rPr kumimoji="1" lang="en-US" altLang="zh-CN" dirty="0" err="1" smtClean="0"/>
              <a:t>Promise.then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onFulfilled,onRjected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6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63644F3-7A16-404C-BC76-3A9296FAC465}"/>
              </a:ext>
            </a:extLst>
          </p:cNvPr>
          <p:cNvSpPr/>
          <p:nvPr/>
        </p:nvSpPr>
        <p:spPr>
          <a:xfrm>
            <a:off x="1803799" y="168964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3920" y="3691801"/>
            <a:ext cx="917452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多次调用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    </a:t>
            </a:r>
            <a:r>
              <a:rPr lang="en-US" altLang="zh-CN" dirty="0" smtClean="0"/>
              <a:t>then </a:t>
            </a:r>
            <a:r>
              <a:rPr lang="zh-CN" altLang="en-US" dirty="0" smtClean="0"/>
              <a:t>方法可以被同一个 </a:t>
            </a:r>
            <a:r>
              <a:rPr lang="en-US" altLang="zh-CN" dirty="0" smtClean="0"/>
              <a:t>promise </a:t>
            </a:r>
            <a:r>
              <a:rPr lang="zh-CN" altLang="en-US" dirty="0" smtClean="0"/>
              <a:t>对象调用多次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当 </a:t>
            </a:r>
            <a:r>
              <a:rPr lang="en-US" altLang="zh-CN" dirty="0" smtClean="0"/>
              <a:t>promise </a:t>
            </a:r>
            <a:r>
              <a:rPr lang="zh-CN" altLang="en-US" dirty="0" smtClean="0"/>
              <a:t>成功状态时，所有 </a:t>
            </a:r>
            <a:r>
              <a:rPr lang="en-US" altLang="zh-CN" dirty="0" err="1" smtClean="0"/>
              <a:t>onFulfilled</a:t>
            </a:r>
            <a:r>
              <a:rPr lang="en-US" altLang="zh-CN" dirty="0" smtClean="0"/>
              <a:t> </a:t>
            </a:r>
            <a:r>
              <a:rPr lang="zh-CN" altLang="en-US" dirty="0" smtClean="0"/>
              <a:t>需按照其注册顺序依次回调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当 </a:t>
            </a:r>
            <a:r>
              <a:rPr lang="en-US" altLang="zh-CN" dirty="0" smtClean="0"/>
              <a:t>promise </a:t>
            </a:r>
            <a:r>
              <a:rPr lang="zh-CN" altLang="en-US" dirty="0" smtClean="0"/>
              <a:t>失败状态时，所有 </a:t>
            </a:r>
            <a:r>
              <a:rPr lang="en-US" altLang="zh-CN" dirty="0" err="1" smtClean="0"/>
              <a:t>onRejected</a:t>
            </a:r>
            <a:r>
              <a:rPr lang="en-US" altLang="zh-CN" dirty="0" smtClean="0"/>
              <a:t> </a:t>
            </a:r>
            <a:r>
              <a:rPr lang="zh-CN" altLang="en-US" dirty="0" smtClean="0"/>
              <a:t>需按照其注册顺序依次回调</a:t>
            </a:r>
          </a:p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73920" y="601388"/>
            <a:ext cx="28969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/>
              <a:t>Promise</a:t>
            </a:r>
            <a:r>
              <a:rPr kumimoji="1" lang="zh-CN" altLang="en-US" sz="2800" b="1" dirty="0" smtClean="0"/>
              <a:t> 的 </a:t>
            </a:r>
            <a:r>
              <a:rPr kumimoji="1" lang="en-US" altLang="zh-CN" sz="2800" b="1" dirty="0" smtClean="0"/>
              <a:t>then</a:t>
            </a:r>
            <a:r>
              <a:rPr kumimoji="1" lang="zh-CN" altLang="en-US" sz="2800" b="1" dirty="0" smtClean="0"/>
              <a:t> </a:t>
            </a:r>
          </a:p>
          <a:p>
            <a:endParaRPr kumimoji="1"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373919" y="5769293"/>
            <a:ext cx="8523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返回</a:t>
            </a:r>
          </a:p>
          <a:p>
            <a:r>
              <a:rPr lang="en-US" altLang="zh-CN" dirty="0"/>
              <a:t>then </a:t>
            </a:r>
            <a:r>
              <a:rPr lang="zh-CN" altLang="en-US" dirty="0"/>
              <a:t>方法必须返回一个新的 </a:t>
            </a:r>
            <a:r>
              <a:rPr lang="en-US" altLang="zh-CN" dirty="0"/>
              <a:t>promise </a:t>
            </a:r>
            <a:r>
              <a:rPr lang="zh-CN" altLang="en-US" dirty="0"/>
              <a:t>对象</a:t>
            </a:r>
          </a:p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73920" y="1075831"/>
            <a:ext cx="10888224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err="1" smtClean="0"/>
              <a:t>onRejected</a:t>
            </a:r>
            <a:r>
              <a:rPr lang="en-US" altLang="zh-CN" sz="2000" b="1" dirty="0" smtClean="0"/>
              <a:t> </a:t>
            </a:r>
            <a:r>
              <a:rPr lang="zh-CN" altLang="en-US" sz="2000" b="1" dirty="0" smtClean="0"/>
              <a:t>特性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    如果 </a:t>
            </a:r>
            <a:r>
              <a:rPr lang="en-US" altLang="zh-CN" dirty="0" err="1" smtClean="0"/>
              <a:t>onRejected</a:t>
            </a:r>
            <a:r>
              <a:rPr lang="en-US" altLang="zh-CN" dirty="0" smtClean="0"/>
              <a:t> </a:t>
            </a:r>
            <a:r>
              <a:rPr lang="zh-CN" altLang="en-US" dirty="0" smtClean="0"/>
              <a:t>是函数：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	</a:t>
            </a:r>
            <a:r>
              <a:rPr lang="zh-CN" altLang="en-US" dirty="0" smtClean="0"/>
              <a:t>当 </a:t>
            </a:r>
            <a:r>
              <a:rPr lang="en-US" altLang="zh-CN" dirty="0" smtClean="0"/>
              <a:t>promise </a:t>
            </a:r>
            <a:r>
              <a:rPr lang="zh-CN" altLang="en-US" dirty="0" smtClean="0"/>
              <a:t>状态变为失败时必须被调用，其第一个参数为 </a:t>
            </a:r>
            <a:r>
              <a:rPr lang="en-US" altLang="zh-CN" dirty="0" smtClean="0"/>
              <a:t>promise </a:t>
            </a:r>
            <a:r>
              <a:rPr lang="zh-CN" altLang="en-US" dirty="0" smtClean="0"/>
              <a:t>失败状态传入的值（ </a:t>
            </a:r>
            <a:r>
              <a:rPr lang="en-US" altLang="zh-CN" dirty="0" smtClean="0"/>
              <a:t>reject </a:t>
            </a:r>
            <a:r>
              <a:rPr lang="zh-CN" altLang="en-US" dirty="0" smtClean="0"/>
              <a:t>执行时传入的值）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	</a:t>
            </a:r>
            <a:r>
              <a:rPr lang="zh-CN" altLang="en-US" dirty="0" smtClean="0"/>
              <a:t>在 </a:t>
            </a:r>
            <a:r>
              <a:rPr lang="en-US" altLang="zh-CN" dirty="0" smtClean="0"/>
              <a:t>promise </a:t>
            </a:r>
            <a:r>
              <a:rPr lang="zh-CN" altLang="en-US" dirty="0" smtClean="0"/>
              <a:t>状态改变前其不可被调用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	</a:t>
            </a:r>
            <a:r>
              <a:rPr lang="zh-CN" altLang="en-US" dirty="0" smtClean="0"/>
              <a:t>其调用次数不可超过一次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17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63644F3-7A16-404C-BC76-3A9296FAC465}"/>
              </a:ext>
            </a:extLst>
          </p:cNvPr>
          <p:cNvSpPr/>
          <p:nvPr/>
        </p:nvSpPr>
        <p:spPr>
          <a:xfrm>
            <a:off x="1803799" y="168964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6028" y="1061545"/>
            <a:ext cx="283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Promise</a:t>
            </a:r>
            <a:r>
              <a:rPr kumimoji="1" lang="zh-CN" altLang="en-US" sz="2400" b="1" dirty="0" smtClean="0"/>
              <a:t> 的</a:t>
            </a:r>
            <a:r>
              <a:rPr kumimoji="1" lang="en-US" altLang="zh-CN" sz="2400" b="1" dirty="0" err="1" smtClean="0"/>
              <a:t>api</a:t>
            </a:r>
            <a:r>
              <a:rPr kumimoji="1" lang="zh-CN" altLang="en-US" sz="2400" b="1" dirty="0" smtClean="0"/>
              <a:t> 实现</a:t>
            </a:r>
            <a:endParaRPr kumimoji="1" lang="en-US" altLang="zh-CN" sz="2400" b="1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662152" y="172369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all</a:t>
            </a:r>
            <a:endParaRPr kumimoji="1"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62152" y="2259724"/>
            <a:ext cx="9848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原理：</a:t>
            </a:r>
            <a:r>
              <a:rPr lang="en-US" altLang="zh-CN" dirty="0" err="1" smtClean="0">
                <a:latin typeface="DengXian" charset="-122"/>
                <a:ea typeface="DengXian" charset="-122"/>
                <a:cs typeface="DengXian" charset="-122"/>
              </a:rPr>
              <a:t>Promise.all</a:t>
            </a: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可以将多个</a:t>
            </a:r>
            <a:r>
              <a:rPr lang="en-US" altLang="zh-CN" dirty="0">
                <a:latin typeface="DengXian" charset="-122"/>
                <a:ea typeface="DengXian" charset="-122"/>
                <a:cs typeface="DengXian" charset="-122"/>
              </a:rPr>
              <a:t>Promise</a:t>
            </a: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实例包装成一个新的</a:t>
            </a:r>
            <a:r>
              <a:rPr lang="en-US" altLang="zh-CN" dirty="0">
                <a:latin typeface="DengXian" charset="-122"/>
                <a:ea typeface="DengXian" charset="-122"/>
                <a:cs typeface="DengXian" charset="-122"/>
              </a:rPr>
              <a:t>Promise</a:t>
            </a: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实例。同时，成功和失败的返回值是不同的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，成功</a:t>
            </a: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的时候返回的是一个结果数组，而失败的时候则返回最先被</a:t>
            </a:r>
            <a:r>
              <a:rPr lang="en-US" altLang="zh-CN" dirty="0">
                <a:latin typeface="DengXian" charset="-122"/>
                <a:ea typeface="DengXian" charset="-122"/>
                <a:cs typeface="DengXian" charset="-122"/>
              </a:rPr>
              <a:t>reject</a:t>
            </a: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失败状态的值。</a:t>
            </a:r>
            <a:endParaRPr kumimoji="1"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2152" y="3825766"/>
            <a:ext cx="7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race</a:t>
            </a:r>
            <a:endParaRPr lang="en-US" altLang="zh-CN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62152" y="4468478"/>
            <a:ext cx="1110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只要有一个</a:t>
            </a:r>
            <a:r>
              <a:rPr lang="en-US" altLang="zh-CN" dirty="0"/>
              <a:t>promise</a:t>
            </a:r>
            <a:r>
              <a:rPr lang="zh-CN" altLang="en-US" dirty="0"/>
              <a:t>对象进入 </a:t>
            </a:r>
            <a:r>
              <a:rPr lang="en-US" altLang="zh-CN" dirty="0" err="1"/>
              <a:t>FulFilled</a:t>
            </a:r>
            <a:r>
              <a:rPr lang="en-US" altLang="zh-CN" dirty="0"/>
              <a:t> </a:t>
            </a:r>
            <a:r>
              <a:rPr lang="zh-CN" altLang="en-US" dirty="0"/>
              <a:t>或者 </a:t>
            </a:r>
            <a:r>
              <a:rPr lang="en-US" altLang="zh-CN" dirty="0"/>
              <a:t>Rejected </a:t>
            </a:r>
            <a:r>
              <a:rPr lang="zh-CN" altLang="en-US" dirty="0"/>
              <a:t>状态的话，就会继续进行后面的处理</a:t>
            </a:r>
            <a:r>
              <a:rPr lang="en-US" altLang="zh-CN" dirty="0"/>
              <a:t>(</a:t>
            </a:r>
            <a:r>
              <a:rPr lang="zh-CN" altLang="en-US" dirty="0"/>
              <a:t>取决于哪一个更快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6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63644F3-7A16-404C-BC76-3A9296FAC465}"/>
              </a:ext>
            </a:extLst>
          </p:cNvPr>
          <p:cNvSpPr/>
          <p:nvPr/>
        </p:nvSpPr>
        <p:spPr>
          <a:xfrm>
            <a:off x="1803799" y="168964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2810" y="727764"/>
            <a:ext cx="10811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Promise</a:t>
            </a:r>
            <a:r>
              <a:rPr kumimoji="1" lang="zh-CN" altLang="en-US" sz="2800" b="1" dirty="0" smtClean="0"/>
              <a:t> 的</a:t>
            </a:r>
            <a:r>
              <a:rPr kumimoji="1" lang="zh-CN" altLang="en-US" sz="2800" b="1" dirty="0"/>
              <a:t> </a:t>
            </a:r>
            <a:r>
              <a:rPr kumimoji="1" lang="zh-CN" altLang="en-US" sz="2800" b="1" dirty="0" smtClean="0"/>
              <a:t>解决过程</a:t>
            </a:r>
          </a:p>
          <a:p>
            <a:endParaRPr kumimoji="1"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72810" y="2042160"/>
            <a:ext cx="269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参考文档： </a:t>
            </a:r>
            <a:endParaRPr kumimoji="1" lang="en-US" altLang="zh-CN" dirty="0" smtClean="0"/>
          </a:p>
          <a:p>
            <a:r>
              <a:rPr lang="en-US" altLang="zh-CN" dirty="0" smtClean="0"/>
              <a:t>Promises/A</a:t>
            </a:r>
            <a:r>
              <a:rPr lang="en-US" altLang="zh-CN" dirty="0" smtClean="0"/>
              <a:t>+</a:t>
            </a:r>
            <a:r>
              <a:rPr lang="zh-CN" altLang="en-US" dirty="0" smtClean="0"/>
              <a:t>规范 </a:t>
            </a:r>
            <a:r>
              <a:rPr lang="en-US" altLang="zh-CN" dirty="0" smtClean="0">
                <a:hlinkClick r:id="rId4"/>
              </a:rPr>
              <a:t>http://</a:t>
            </a:r>
            <a:r>
              <a:rPr lang="en-US" altLang="zh-CN" dirty="0" err="1" smtClean="0">
                <a:hlinkClick r:id="rId4"/>
              </a:rPr>
              <a:t>www.ituring.com.cn</a:t>
            </a:r>
            <a:r>
              <a:rPr lang="en-US" altLang="zh-CN" dirty="0" smtClean="0">
                <a:hlinkClick r:id="rId4"/>
              </a:rPr>
              <a:t>/article/66566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044" y="727764"/>
            <a:ext cx="8167956" cy="59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214</Words>
  <Application>Microsoft Macintosh PowerPoint</Application>
  <PresentationFormat>宽屏</PresentationFormat>
  <Paragraphs>57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DengXian</vt:lpstr>
      <vt:lpstr>DengXian Light</vt:lpstr>
      <vt:lpstr>Microsoft YaHei</vt:lpstr>
      <vt:lpstr>SimHei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11</cp:revision>
  <dcterms:created xsi:type="dcterms:W3CDTF">2019-03-31T02:55:03Z</dcterms:created>
  <dcterms:modified xsi:type="dcterms:W3CDTF">2019-04-01T09:49:25Z</dcterms:modified>
</cp:coreProperties>
</file>